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9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1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40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75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85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5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32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73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4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31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57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07A11-9521-4AA1-97A3-FD06D60A210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72053F9-0359-464D-ABD4-E1E4048AC1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8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Bathroom Renovation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Project presentation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9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86399"/>
          </a:xfrm>
        </p:spPr>
        <p:txBody>
          <a:bodyPr/>
          <a:lstStyle/>
          <a:p>
            <a:r>
              <a:rPr lang="en-US" dirty="0"/>
              <a:t>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50" y="1867437"/>
            <a:ext cx="10515600" cy="40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surface area of the floor= (600cm X 520cm) + (150cm X 230cm)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= 34.6m2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 area= (150cm X 230cm)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= 3. 45m2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Door area = (100cm X 150cm)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=1.5m2 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of the walls excluding shower area: room height 300cm. SA= (400cm X 300cm) + (600cm X 300cm) + (200cm X 300cm) + (100cm X 300cm)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= 39m2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39m2-Window area - door area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= 39 – 3.45 – 1.5 = 34.05m2</a:t>
            </a:r>
          </a:p>
        </p:txBody>
      </p:sp>
    </p:spTree>
    <p:extLst>
      <p:ext uri="{BB962C8B-B14F-4D97-AF65-F5344CB8AC3E}">
        <p14:creationId xmlns:p14="http://schemas.microsoft.com/office/powerpoint/2010/main" val="200661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4F49-7E5D-4B83-ADDD-C621C17CA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7A7DC-B7F7-485A-AFCD-4A4FD161B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Backsplash tiles around the walls excluding  shower area: tiles lifted at a height of 150cm. SA of the back splash tile = ( 600 X 150) + ( 520 X 150) + ( 400 X 150) + ( 250 X 150) + ( 300 X 150) = (560 X 150)</a:t>
            </a:r>
          </a:p>
          <a:p>
            <a:pPr marL="0" indent="0">
              <a:buNone/>
            </a:pPr>
            <a:r>
              <a:rPr lang="en-US" sz="2000" dirty="0"/>
              <a:t>          = 30.85m2</a:t>
            </a:r>
          </a:p>
          <a:p>
            <a:pPr marL="0" indent="0">
              <a:buNone/>
            </a:pPr>
            <a:r>
              <a:rPr lang="en-US" sz="2000" dirty="0"/>
              <a:t>Surface area of the floor = 30. 85m2</a:t>
            </a:r>
          </a:p>
          <a:p>
            <a:pPr marL="0" indent="0">
              <a:buNone/>
            </a:pPr>
            <a:r>
              <a:rPr lang="en-US" sz="2000" dirty="0"/>
              <a:t>Shower area floor = 200cm X 150 </a:t>
            </a:r>
          </a:p>
          <a:p>
            <a:pPr marL="0" indent="0">
              <a:buNone/>
            </a:pPr>
            <a:r>
              <a:rPr lang="en-US" sz="2000" dirty="0"/>
              <a:t>                                   = 3m2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56555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renovated bathroom with the backsplash tiles and the removal of unnecessary walls gave it a new look. The repositioning of the windows and bath allowed for better performance in terms of lighting and spaciousness for storage.</a:t>
            </a:r>
          </a:p>
        </p:txBody>
      </p:sp>
    </p:spTree>
    <p:extLst>
      <p:ext uri="{BB962C8B-B14F-4D97-AF65-F5344CB8AC3E}">
        <p14:creationId xmlns:p14="http://schemas.microsoft.com/office/powerpoint/2010/main" val="144525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794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foremost objective is to make over an archaic master bathroom a more spacious and appealing one.</a:t>
            </a:r>
          </a:p>
          <a:p>
            <a:r>
              <a:rPr lang="en-US" dirty="0"/>
              <a:t>Dimensions were accurately taken to make sure the products apt into place as planned.</a:t>
            </a:r>
          </a:p>
          <a:p>
            <a:r>
              <a:rPr lang="en-US" dirty="0"/>
              <a:t>Modifications for gaining storage space and improved lighting were prioritized to make sure that the refurbished bathroom stands the test of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06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Bathroom Photos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85" y="1487488"/>
            <a:ext cx="2267857" cy="5131026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546" y="2017713"/>
            <a:ext cx="4588933" cy="344170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59" y="859943"/>
            <a:ext cx="5758885" cy="22170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347" y="1690688"/>
            <a:ext cx="2889507" cy="479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1738648"/>
            <a:ext cx="2862889" cy="1056067"/>
          </a:xfrm>
        </p:spPr>
        <p:txBody>
          <a:bodyPr/>
          <a:lstStyle/>
          <a:p>
            <a:r>
              <a:rPr lang="en-US" dirty="0"/>
              <a:t>Electronic Design (before)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91315" y="987425"/>
            <a:ext cx="6429828" cy="487362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6555"/>
            <a:ext cx="3275013" cy="2247117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Wall thickness: 35cm</a:t>
            </a:r>
          </a:p>
          <a:p>
            <a:r>
              <a:rPr lang="en-US" dirty="0"/>
              <a:t>Room height: 300cm </a:t>
            </a:r>
          </a:p>
          <a:p>
            <a:r>
              <a:rPr lang="en-US" dirty="0"/>
              <a:t>Floor dimensions: 150cm by 230cm</a:t>
            </a:r>
          </a:p>
          <a:p>
            <a:r>
              <a:rPr lang="en-US" dirty="0"/>
              <a:t>Shower area dimensions: 600cm by 520cm</a:t>
            </a:r>
          </a:p>
          <a:p>
            <a:r>
              <a:rPr lang="en-US" dirty="0"/>
              <a:t>Products selected</a:t>
            </a:r>
          </a:p>
          <a:p>
            <a:r>
              <a:rPr lang="en-US" dirty="0"/>
              <a:t>Shower panel 1650 by 800 by 620mm</a:t>
            </a:r>
          </a:p>
          <a:p>
            <a:r>
              <a:rPr lang="en-US" dirty="0"/>
              <a:t>Wash-down toilet 400 by 500mm</a:t>
            </a:r>
          </a:p>
          <a:p>
            <a:r>
              <a:rPr lang="en-US" dirty="0"/>
              <a:t>Bath 2000 by 1000mm</a:t>
            </a:r>
          </a:p>
          <a:p>
            <a:r>
              <a:rPr lang="en-US" dirty="0"/>
              <a:t>Double vanity washbasin 1500 by 560mm</a:t>
            </a:r>
          </a:p>
        </p:txBody>
      </p:sp>
    </p:spTree>
    <p:extLst>
      <p:ext uri="{BB962C8B-B14F-4D97-AF65-F5344CB8AC3E}">
        <p14:creationId xmlns:p14="http://schemas.microsoft.com/office/powerpoint/2010/main" val="422915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model (existing bathroom)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4769" y="4862286"/>
            <a:ext cx="9674488" cy="18288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254768" y="1690688"/>
            <a:ext cx="10099031" cy="2706914"/>
            <a:chOff x="0" y="0"/>
            <a:chExt cx="11088624" cy="2837688"/>
          </a:xfrm>
        </p:grpSpPr>
        <p:pic>
          <p:nvPicPr>
            <p:cNvPr id="6" name="Picture 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7048500" cy="2837688"/>
            </a:xfrm>
            <a:prstGeom prst="rect">
              <a:avLst/>
            </a:prstGeom>
          </p:spPr>
        </p:pic>
        <p:pic>
          <p:nvPicPr>
            <p:cNvPr id="7" name="Picture 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7908036" y="181356"/>
              <a:ext cx="3180588" cy="22280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34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489" y="185330"/>
            <a:ext cx="9603275" cy="496247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model (existing bathroom)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7583" y="936171"/>
            <a:ext cx="9603275" cy="421813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436914" y="2177143"/>
            <a:ext cx="9593944" cy="3744686"/>
            <a:chOff x="0" y="0"/>
            <a:chExt cx="11522964" cy="6513576"/>
          </a:xfrm>
        </p:grpSpPr>
        <p:pic>
          <p:nvPicPr>
            <p:cNvPr id="5" name="Picture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3517392"/>
              <a:ext cx="7810500" cy="2996184"/>
            </a:xfrm>
            <a:prstGeom prst="rect">
              <a:avLst/>
            </a:prstGeom>
          </p:spPr>
        </p:pic>
        <p:pic>
          <p:nvPicPr>
            <p:cNvPr id="6" name="Picture 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904488" y="57912"/>
              <a:ext cx="7618476" cy="3304032"/>
            </a:xfrm>
            <a:prstGeom prst="rect">
              <a:avLst/>
            </a:prstGeom>
          </p:spPr>
        </p:pic>
        <p:pic>
          <p:nvPicPr>
            <p:cNvPr id="7" name="Picture 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670560" y="0"/>
              <a:ext cx="2191512" cy="32857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1337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design( proposed Model)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1388" y="1013619"/>
            <a:ext cx="4057650" cy="4229100"/>
          </a:xfrm>
          <a:prstGeom prst="rect">
            <a:avLst/>
          </a:prstGeom>
          <a:solidFill>
            <a:srgbClr val="FF0000"/>
          </a:solidFill>
          <a:ln>
            <a:solidFill>
              <a:schemeClr val="accent2"/>
            </a:solidFill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The fixtures in this bathroom facelift were not changed.</a:t>
            </a:r>
          </a:p>
          <a:p>
            <a:r>
              <a:rPr lang="en-US" dirty="0"/>
              <a:t>Bathroom backsplashes were fitted to prevent water from ruining the walls as well as giving it a new look.</a:t>
            </a:r>
          </a:p>
          <a:p>
            <a:r>
              <a:rPr lang="en-US" dirty="0"/>
              <a:t>Tall cabinet with dimensions 500 by 1600 by 400 mm  was installed which increased storage space.</a:t>
            </a:r>
          </a:p>
          <a:p>
            <a:r>
              <a:rPr lang="en-US" dirty="0"/>
              <a:t>Front wall near the toilet was removed to give the additional space.</a:t>
            </a:r>
          </a:p>
          <a:p>
            <a:r>
              <a:rPr lang="en-US" dirty="0"/>
              <a:t>Bath was repositioned to make use of the available space.</a:t>
            </a:r>
          </a:p>
          <a:p>
            <a:r>
              <a:rPr lang="en-US" dirty="0"/>
              <a:t>Window repositioned to allow more light to enter the bathroom.</a:t>
            </a:r>
          </a:p>
        </p:txBody>
      </p:sp>
    </p:spTree>
    <p:extLst>
      <p:ext uri="{BB962C8B-B14F-4D97-AF65-F5344CB8AC3E}">
        <p14:creationId xmlns:p14="http://schemas.microsoft.com/office/powerpoint/2010/main" val="4225739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927917"/>
            <a:ext cx="9603275" cy="925837"/>
          </a:xfrm>
        </p:spPr>
        <p:txBody>
          <a:bodyPr/>
          <a:lstStyle/>
          <a:p>
            <a:r>
              <a:rPr lang="en-US" dirty="0"/>
              <a:t>Digital model(proposed bathroom)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82403"/>
            <a:ext cx="10515600" cy="40755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Proposed model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17600" y="2884868"/>
            <a:ext cx="9956800" cy="3427032"/>
            <a:chOff x="0" y="0"/>
            <a:chExt cx="11455909" cy="4139184"/>
          </a:xfrm>
        </p:grpSpPr>
        <p:pic>
          <p:nvPicPr>
            <p:cNvPr id="5" name="Picture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7060693" cy="2983992"/>
            </a:xfrm>
            <a:prstGeom prst="rect">
              <a:avLst/>
            </a:prstGeom>
          </p:spPr>
        </p:pic>
        <p:pic>
          <p:nvPicPr>
            <p:cNvPr id="6" name="Picture 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554469" y="0"/>
              <a:ext cx="3901440" cy="41391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88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3186" y="58781"/>
            <a:ext cx="9631669" cy="701665"/>
          </a:xfrm>
        </p:spPr>
        <p:txBody>
          <a:bodyPr/>
          <a:lstStyle/>
          <a:p>
            <a:r>
              <a:rPr lang="en-US" dirty="0"/>
              <a:t>Proposed model 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632" y="1690688"/>
            <a:ext cx="2540454" cy="201045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57444" y="3963081"/>
            <a:ext cx="1814830" cy="2473325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453482" y="986971"/>
            <a:ext cx="6565264" cy="5649414"/>
            <a:chOff x="0" y="0"/>
            <a:chExt cx="6565392" cy="6271260"/>
          </a:xfrm>
        </p:grpSpPr>
        <p:pic>
          <p:nvPicPr>
            <p:cNvPr id="7" name="Picture 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90144" y="0"/>
              <a:ext cx="5925312" cy="2743200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4698492" y="3214116"/>
              <a:ext cx="1866900" cy="2590800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0" y="2994660"/>
              <a:ext cx="3352801" cy="3276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210759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229</TotalTime>
  <Words>447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Times New Roman</vt:lpstr>
      <vt:lpstr>Gallery</vt:lpstr>
      <vt:lpstr>Bathroom Renovation </vt:lpstr>
      <vt:lpstr>Introduction </vt:lpstr>
      <vt:lpstr>Bathroom Photos</vt:lpstr>
      <vt:lpstr>Electronic Design (before)</vt:lpstr>
      <vt:lpstr>Digital model (existing bathroom)</vt:lpstr>
      <vt:lpstr>Digital model (existing bathroom)</vt:lpstr>
      <vt:lpstr>Electronic design( proposed Model)</vt:lpstr>
      <vt:lpstr>Digital model(proposed bathroom)</vt:lpstr>
      <vt:lpstr>Proposed model </vt:lpstr>
      <vt:lpstr>calculations</vt:lpstr>
      <vt:lpstr>Calculations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Bathroom Renovation</dc:title>
  <dc:creator>Microsoft account</dc:creator>
  <cp:lastModifiedBy>JESSE</cp:lastModifiedBy>
  <cp:revision>20</cp:revision>
  <dcterms:created xsi:type="dcterms:W3CDTF">2021-05-19T11:26:59Z</dcterms:created>
  <dcterms:modified xsi:type="dcterms:W3CDTF">2021-05-19T16:50:43Z</dcterms:modified>
</cp:coreProperties>
</file>